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5116" y="26670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r>
              <a:rPr lang="fr-FR" sz="2800" dirty="0" smtClean="0">
                <a:latin typeface="Kristen ITC" pitchFamily="66" charset="0"/>
              </a:rPr>
              <a:t> of the </a:t>
            </a:r>
            <a:r>
              <a:rPr lang="fr-FR" sz="2800" dirty="0" err="1" smtClean="0">
                <a:latin typeface="Kristen ITC" pitchFamily="66" charset="0"/>
              </a:rPr>
              <a:t>language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lab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5205" y="3946009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a </a:t>
            </a:r>
            <a:r>
              <a:rPr lang="fr-FR" sz="2800" dirty="0" err="1" smtClean="0">
                <a:latin typeface="Kristen ITC" pitchFamily="66" charset="0"/>
              </a:rPr>
              <a:t>friend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9661" y="4893915"/>
            <a:ext cx="6132871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speaking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assignments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will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graded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2011-09-27T11:07:00Z</dcterms:modified>
</cp:coreProperties>
</file>